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764faa7de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764faa7de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764faa7de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764faa7de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764faa7de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764faa7de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764faa7ded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764faa7ded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9900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Monster Makey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By: </a:t>
            </a:r>
            <a:r>
              <a:rPr lang="en">
                <a:solidFill>
                  <a:schemeClr val="dk1"/>
                </a:solidFill>
              </a:rPr>
              <a:t>Jasmine Roach, Kevin Rudio, Sam Downs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" y="3400413"/>
            <a:ext cx="2619375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7463" y="3419463"/>
            <a:ext cx="2676525" cy="170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900FF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 1 - Haunted House Makey Makey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Decorate a small part of the room with Halloween </a:t>
            </a:r>
            <a:r>
              <a:rPr lang="en">
                <a:solidFill>
                  <a:schemeClr val="dk1"/>
                </a:solidFill>
              </a:rPr>
              <a:t>decoration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Make playdoh into different objects that would be in a haunted house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Have students touch the different object and a noise with an image will pop up on a screen. 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547600"/>
            <a:ext cx="3030451" cy="2021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6666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 2 - Create Your Own Sound Workshop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Students will learn the process of recording sound and implement them into makey makey.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Students may also have to choose from pre-existing sounds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Learn how the equipment work and how they interact with Makey Makey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Can save and combine sound									recordings to make something 											cool at the end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621250"/>
            <a:ext cx="2938701" cy="234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5F06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 3 - Scary Story w/ Sound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The sounds of the makey-makey can be used as a sound effect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The students can use these sound effects to for a scary story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We could also provide already written stories to read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231625"/>
            <a:ext cx="2337251" cy="2337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0000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Special Implementation 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Use playdoh to make themed objects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They playdoh can be then used to activate the makey makey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Try and use soundboard that is in the Digital Media Lab to create own sound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Implement a screen to project a jumpscare after activating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9188" y="2637425"/>
            <a:ext cx="2638425" cy="173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